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4.jpg" ContentType="image/png"/>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18"/>
  </p:notesMasterIdLst>
  <p:handoutMasterIdLst>
    <p:handoutMasterId r:id="rId19"/>
  </p:handoutMasterIdLst>
  <p:sldIdLst>
    <p:sldId id="1595" r:id="rId6"/>
    <p:sldId id="1590" r:id="rId7"/>
    <p:sldId id="1602" r:id="rId8"/>
    <p:sldId id="1570" r:id="rId9"/>
    <p:sldId id="1597" r:id="rId10"/>
    <p:sldId id="1601" r:id="rId11"/>
    <p:sldId id="1596" r:id="rId12"/>
    <p:sldId id="1598" r:id="rId13"/>
    <p:sldId id="1591" r:id="rId14"/>
    <p:sldId id="1603" r:id="rId15"/>
    <p:sldId id="1599" r:id="rId16"/>
    <p:sldId id="1592"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2F2F2F"/>
    <a:srgbClr val="787878"/>
    <a:srgbClr val="595959"/>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67" autoAdjust="0"/>
    <p:restoredTop sz="92136" autoAdjust="0"/>
  </p:normalViewPr>
  <p:slideViewPr>
    <p:cSldViewPr snapToGrid="0">
      <p:cViewPr varScale="1">
        <p:scale>
          <a:sx n="98" d="100"/>
          <a:sy n="98" d="100"/>
        </p:scale>
        <p:origin x="702" y="1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11/15/2017 10:10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11/15/2017 10:10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21139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7561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374257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33548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10:11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037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11/15/2017 10:10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00214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spid="_x0000_s1083" name="Acrobat Document" r:id="rId3" imgW="2476500" imgH="666750" progId="AcroExch.Document.DC">
                  <p:embed/>
                </p:oleObj>
              </mc:Choice>
              <mc:Fallback>
                <p:oleObj name="Acrobat Document" r:id="rId3" imgW="2476500" imgH="666750" progId="AcroExch.Document.DC">
                  <p:embed/>
                  <p:pic>
                    <p:nvPicPr>
                      <p:cNvPr id="4" name="Object 3">
                        <a:extLst>
                          <a:ext uri="{FF2B5EF4-FFF2-40B4-BE49-F238E27FC236}">
                            <a16:creationId xmlns:a16="http://schemas.microsoft.com/office/drawing/2014/main" id="{419B5F75-CE32-4BB1-96C8-FCEFD1E25B62}"/>
                          </a:ext>
                        </a:extLst>
                      </p:cNvPr>
                      <p:cNvPicPr/>
                      <p:nvPr/>
                    </p:nvPicPr>
                    <p:blipFill>
                      <a:blip r:embed="rId4"/>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7569" cy="6994525"/>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hyperlink" Target="https://www.office.com/"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p:txBody>
          <a:bodyPr/>
          <a:lstStyle/>
          <a:p>
            <a:br>
              <a:rPr lang="en-US" dirty="0"/>
            </a:br>
            <a:r>
              <a:rPr lang="en-US" dirty="0"/>
              <a:t>Global Office 365 Bootcamp – </a:t>
            </a:r>
            <a:br>
              <a:rPr lang="en-US" dirty="0"/>
            </a:br>
            <a:r>
              <a:rPr lang="en-US" dirty="0"/>
              <a:t>København, Danmark</a:t>
            </a:r>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p:txBody>
          <a:bodyPr/>
          <a:lstStyle/>
          <a:p>
            <a:endParaRPr lang="en-US" dirty="0"/>
          </a:p>
          <a:p>
            <a:r>
              <a:rPr lang="en-US" dirty="0"/>
              <a:t>Anders Dissing</a:t>
            </a:r>
          </a:p>
          <a:p>
            <a:endParaRPr lang="en-US" dirty="0"/>
          </a:p>
          <a:p>
            <a:r>
              <a:rPr lang="en-GB" dirty="0"/>
              <a:t>Microsoft Office Servers and Services MVP</a:t>
            </a:r>
            <a:r>
              <a:rPr lang="en-US" dirty="0"/>
              <a:t>, </a:t>
            </a:r>
            <a:r>
              <a:rPr lang="en-US" dirty="0" err="1"/>
              <a:t>Formand</a:t>
            </a:r>
            <a:r>
              <a:rPr lang="en-US" dirty="0"/>
              <a:t> for SPBG</a:t>
            </a:r>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err="1"/>
              <a:t>Wifi</a:t>
            </a:r>
            <a:r>
              <a:rPr lang="en-US" dirty="0"/>
              <a:t>: Connection Instructions</a:t>
            </a:r>
          </a:p>
        </p:txBody>
      </p:sp>
      <p:sp>
        <p:nvSpPr>
          <p:cNvPr id="5" name="Text Placeholder 4"/>
          <p:cNvSpPr>
            <a:spLocks noGrp="1"/>
          </p:cNvSpPr>
          <p:nvPr>
            <p:ph type="body" sz="quarter" idx="10"/>
          </p:nvPr>
        </p:nvSpPr>
        <p:spPr/>
        <p:txBody>
          <a:bodyPr>
            <a:noAutofit/>
          </a:bodyPr>
          <a:lstStyle/>
          <a:p>
            <a:r>
              <a:rPr lang="en-US" dirty="0"/>
              <a:t>• Make sure your wireless adapter is set to dynamically obtain an IP address</a:t>
            </a:r>
            <a:br>
              <a:rPr lang="en-US" dirty="0"/>
            </a:br>
            <a:br>
              <a:rPr lang="en-US" dirty="0"/>
            </a:br>
            <a:r>
              <a:rPr lang="en-US" dirty="0"/>
              <a:t>• Connect to the wireless network </a:t>
            </a:r>
            <a:r>
              <a:rPr lang="en-US" b="1" dirty="0"/>
              <a:t>MSFTGUEST</a:t>
            </a:r>
            <a:br>
              <a:rPr lang="en-US" dirty="0"/>
            </a:br>
            <a:br>
              <a:rPr lang="en-US" dirty="0"/>
            </a:br>
            <a:r>
              <a:rPr lang="en-US" dirty="0"/>
              <a:t>• Open a browser and navigate to a web site to be redirected to the Captive Portal</a:t>
            </a:r>
            <a:br>
              <a:rPr lang="en-US" dirty="0"/>
            </a:br>
            <a:br>
              <a:rPr lang="en-US" dirty="0"/>
            </a:br>
            <a:r>
              <a:rPr lang="en-US" dirty="0"/>
              <a:t>• Click on Event Attendee Code and enter the access code: </a:t>
            </a:r>
            <a:r>
              <a:rPr lang="en-US" b="1" dirty="0"/>
              <a:t>msevent44ys</a:t>
            </a:r>
          </a:p>
        </p:txBody>
      </p:sp>
      <p:pic>
        <p:nvPicPr>
          <p:cNvPr id="3" name="Billede 2">
            <a:extLst>
              <a:ext uri="{FF2B5EF4-FFF2-40B4-BE49-F238E27FC236}">
                <a16:creationId xmlns:a16="http://schemas.microsoft.com/office/drawing/2014/main" id="{23168292-CF4D-4AD6-9E26-2EFA0BE7B0F9}"/>
              </a:ext>
            </a:extLst>
          </p:cNvPr>
          <p:cNvPicPr>
            <a:picLocks noChangeAspect="1"/>
          </p:cNvPicPr>
          <p:nvPr/>
        </p:nvPicPr>
        <p:blipFill>
          <a:blip r:embed="rId3"/>
          <a:stretch>
            <a:fillRect/>
          </a:stretch>
        </p:blipFill>
        <p:spPr>
          <a:xfrm>
            <a:off x="8125429" y="1860170"/>
            <a:ext cx="4424250" cy="1191144"/>
          </a:xfrm>
          <a:prstGeom prst="rect">
            <a:avLst/>
          </a:prstGeom>
        </p:spPr>
      </p:pic>
    </p:spTree>
    <p:extLst>
      <p:ext uri="{BB962C8B-B14F-4D97-AF65-F5344CB8AC3E}">
        <p14:creationId xmlns:p14="http://schemas.microsoft.com/office/powerpoint/2010/main" val="2745191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89853B-2661-4576-8D43-9A4AF6E53D95}"/>
              </a:ext>
            </a:extLst>
          </p:cNvPr>
          <p:cNvSpPr>
            <a:spLocks noGrp="1"/>
          </p:cNvSpPr>
          <p:nvPr>
            <p:ph type="title"/>
          </p:nvPr>
        </p:nvSpPr>
        <p:spPr/>
        <p:txBody>
          <a:bodyPr/>
          <a:lstStyle/>
          <a:p>
            <a:r>
              <a:rPr lang="da-DK" dirty="0"/>
              <a:t>Download </a:t>
            </a:r>
            <a:r>
              <a:rPr lang="da-DK" dirty="0" err="1"/>
              <a:t>hands-on</a:t>
            </a:r>
            <a:r>
              <a:rPr lang="da-DK" dirty="0"/>
              <a:t> labs:</a:t>
            </a:r>
            <a:br>
              <a:rPr lang="da-DK" dirty="0"/>
            </a:br>
            <a:r>
              <a:rPr lang="da-DK" dirty="0"/>
              <a:t>https://github.com/andersdissing/OfficeBootcamp-2017-11-16</a:t>
            </a:r>
          </a:p>
        </p:txBody>
      </p:sp>
      <p:sp>
        <p:nvSpPr>
          <p:cNvPr id="5" name="Text Placeholder 4">
            <a:extLst>
              <a:ext uri="{FF2B5EF4-FFF2-40B4-BE49-F238E27FC236}">
                <a16:creationId xmlns:a16="http://schemas.microsoft.com/office/drawing/2014/main" id="{B7943E9A-A40E-4A48-BC47-D6D0E8853C9E}"/>
              </a:ext>
            </a:extLst>
          </p:cNvPr>
          <p:cNvSpPr>
            <a:spLocks noGrp="1"/>
          </p:cNvSpPr>
          <p:nvPr>
            <p:ph type="body" sz="quarter" idx="12"/>
          </p:nvPr>
        </p:nvSpPr>
        <p:spPr/>
        <p:txBody>
          <a:bodyPr/>
          <a:lstStyle/>
          <a:p>
            <a:endParaRPr lang="da-DK"/>
          </a:p>
        </p:txBody>
      </p:sp>
    </p:spTree>
    <p:extLst>
      <p:ext uri="{BB962C8B-B14F-4D97-AF65-F5344CB8AC3E}">
        <p14:creationId xmlns:p14="http://schemas.microsoft.com/office/powerpoint/2010/main" val="345242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65138" y="2240454"/>
            <a:ext cx="1024764" cy="1137236"/>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graphicFrame>
        <p:nvGraphicFramePr>
          <p:cNvPr id="6" name="Table 5">
            <a:extLst>
              <a:ext uri="{FF2B5EF4-FFF2-40B4-BE49-F238E27FC236}">
                <a16:creationId xmlns:a16="http://schemas.microsoft.com/office/drawing/2014/main" id="{C3E4279C-9F8A-4A0C-8CE9-B9E6B919F0DB}"/>
              </a:ext>
            </a:extLst>
          </p:cNvPr>
          <p:cNvGraphicFramePr>
            <a:graphicFrameLocks noGrp="1"/>
          </p:cNvGraphicFramePr>
          <p:nvPr>
            <p:extLst>
              <p:ext uri="{D42A27DB-BD31-4B8C-83A1-F6EECF244321}">
                <p14:modId xmlns:p14="http://schemas.microsoft.com/office/powerpoint/2010/main" val="3065464526"/>
              </p:ext>
            </p:extLst>
          </p:nvPr>
        </p:nvGraphicFramePr>
        <p:xfrm>
          <a:off x="465138" y="1226917"/>
          <a:ext cx="11533187" cy="5745480"/>
        </p:xfrm>
        <a:graphic>
          <a:graphicData uri="http://schemas.openxmlformats.org/drawingml/2006/table">
            <a:tbl>
              <a:tblPr/>
              <a:tblGrid>
                <a:gridCol w="1298551">
                  <a:extLst>
                    <a:ext uri="{9D8B030D-6E8A-4147-A177-3AD203B41FA5}">
                      <a16:colId xmlns:a16="http://schemas.microsoft.com/office/drawing/2014/main" val="3692583418"/>
                    </a:ext>
                  </a:extLst>
                </a:gridCol>
                <a:gridCol w="5485580">
                  <a:extLst>
                    <a:ext uri="{9D8B030D-6E8A-4147-A177-3AD203B41FA5}">
                      <a16:colId xmlns:a16="http://schemas.microsoft.com/office/drawing/2014/main" val="3380234546"/>
                    </a:ext>
                  </a:extLst>
                </a:gridCol>
                <a:gridCol w="4749056">
                  <a:extLst>
                    <a:ext uri="{9D8B030D-6E8A-4147-A177-3AD203B41FA5}">
                      <a16:colId xmlns:a16="http://schemas.microsoft.com/office/drawing/2014/main" val="1831775513"/>
                    </a:ext>
                  </a:extLst>
                </a:gridCol>
              </a:tblGrid>
              <a:tr h="430289">
                <a:tc>
                  <a:txBody>
                    <a:bodyPr/>
                    <a:lstStyle/>
                    <a:p>
                      <a:pPr algn="l" fontAlgn="b"/>
                      <a:r>
                        <a:rPr lang="en-US" sz="1100" b="0" i="0" u="none" strike="noStrike">
                          <a:solidFill>
                            <a:schemeClr val="tx2"/>
                          </a:solidFill>
                          <a:effectLst/>
                          <a:latin typeface="+mj-lt"/>
                        </a:rPr>
                        <a:t>Time</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b="0" i="0" u="none" strike="noStrike" dirty="0">
                          <a:solidFill>
                            <a:schemeClr val="tx2"/>
                          </a:solidFill>
                          <a:effectLst/>
                          <a:latin typeface="+mj-lt"/>
                        </a:rPr>
                        <a:t>Topic / Activity </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100" b="0" i="0" u="none" strike="noStrike" dirty="0">
                          <a:solidFill>
                            <a:schemeClr val="tx2"/>
                          </a:solidFill>
                          <a:effectLst/>
                          <a:latin typeface="+mj-lt"/>
                        </a:rPr>
                        <a:t>Speaker</a:t>
                      </a:r>
                    </a:p>
                  </a:txBody>
                  <a:tcPr marL="137160" marR="137160" marT="137160" marB="137160" anchor="ctr">
                    <a:lnL>
                      <a:noFill/>
                    </a:lnL>
                    <a:lnR>
                      <a:noFill/>
                    </a:lnR>
                    <a:lnT w="635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7562875"/>
                  </a:ext>
                </a:extLst>
              </a:tr>
              <a:tr h="430289">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9:00</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err="1">
                          <a:solidFill>
                            <a:schemeClr val="tx2"/>
                          </a:solidFill>
                          <a:effectLst/>
                          <a:latin typeface="Segoe UI Semilight" panose="020B0402040204020203" pitchFamily="34" charset="0"/>
                          <a:cs typeface="Segoe UI Semilight" panose="020B0402040204020203" pitchFamily="34" charset="0"/>
                        </a:rPr>
                        <a:t>Velkomst</a:t>
                      </a:r>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38100" cap="flat" cmpd="sng" algn="ctr">
                      <a:solidFill>
                        <a:schemeClr val="accent1"/>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797202533"/>
                  </a:ext>
                </a:extLst>
              </a:tr>
              <a:tr h="430289">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9:30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Graph Intro</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Bernd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777130661"/>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10:15</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Pause</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CA"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145275799"/>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10:30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GB" sz="1100" b="0" i="0" u="none" strike="noStrike" dirty="0">
                          <a:solidFill>
                            <a:schemeClr val="tx2"/>
                          </a:solidFill>
                          <a:effectLst/>
                          <a:latin typeface="Segoe UI Semilight" panose="020B0402040204020203" pitchFamily="34" charset="0"/>
                          <a:cs typeface="Segoe UI Semilight" panose="020B0402040204020203" pitchFamily="34" charset="0"/>
                        </a:rPr>
                        <a:t>Graph </a:t>
                      </a:r>
                      <a:r>
                        <a:rPr lang="en-GB" sz="1100" b="0" i="0" u="none" strike="noStrike" dirty="0" err="1">
                          <a:solidFill>
                            <a:schemeClr val="tx2"/>
                          </a:solidFill>
                          <a:effectLst/>
                          <a:latin typeface="Segoe UI Semilight" panose="020B0402040204020203" pitchFamily="34" charset="0"/>
                          <a:cs typeface="Segoe UI Semilight" panose="020B0402040204020203" pitchFamily="34" charset="0"/>
                        </a:rPr>
                        <a:t>Auth</a:t>
                      </a:r>
                      <a:r>
                        <a:rPr lang="en-GB" sz="1100" b="0" i="0" u="none" strike="noStrike" dirty="0">
                          <a:solidFill>
                            <a:schemeClr val="tx2"/>
                          </a:solidFill>
                          <a:effectLst/>
                          <a:latin typeface="Segoe UI Semilight" panose="020B0402040204020203" pitchFamily="34" charset="0"/>
                          <a:cs typeface="Segoe UI Semilight" panose="020B0402040204020203" pitchFamily="34" charset="0"/>
                        </a:rPr>
                        <a:t> og Groups </a:t>
                      </a:r>
                      <a:r>
                        <a:rPr lang="en-GB" sz="1100" b="0" i="0" u="none" strike="noStrike" dirty="0" err="1">
                          <a:solidFill>
                            <a:schemeClr val="tx2"/>
                          </a:solidFill>
                          <a:effectLst/>
                          <a:latin typeface="Segoe UI Semilight" panose="020B0402040204020203" pitchFamily="34" charset="0"/>
                          <a:cs typeface="Segoe UI Semilight" panose="020B0402040204020203" pitchFamily="34" charset="0"/>
                        </a:rPr>
                        <a:t>inkl</a:t>
                      </a:r>
                      <a:r>
                        <a:rPr lang="en-GB" sz="1100" b="0" i="0" u="none" strike="noStrike" dirty="0">
                          <a:solidFill>
                            <a:schemeClr val="tx2"/>
                          </a:solidFill>
                          <a:effectLst/>
                          <a:latin typeface="Segoe UI Semilight" panose="020B0402040204020203" pitchFamily="34" charset="0"/>
                          <a:cs typeface="Segoe UI Semilight" panose="020B0402040204020203" pitchFamily="34" charset="0"/>
                        </a:rPr>
                        <a:t> hands-on</a:t>
                      </a:r>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Bernd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029255411"/>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12:00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err="1">
                          <a:solidFill>
                            <a:schemeClr val="tx2"/>
                          </a:solidFill>
                          <a:effectLst/>
                          <a:latin typeface="Segoe UI Semilight" panose="020B0402040204020203" pitchFamily="34" charset="0"/>
                          <a:cs typeface="Segoe UI Semilight" panose="020B0402040204020203" pitchFamily="34" charset="0"/>
                        </a:rPr>
                        <a:t>Frokost</a:t>
                      </a:r>
                      <a:endParaRPr lang="en-CA"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475880627"/>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13:00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 Apps fundamentals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69011920"/>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13:45</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 app fundamentals hands-on</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168100875"/>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14:30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Pause med Survey og SWAG</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73023748"/>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15:00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Teams app advanced</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34792893"/>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16:15</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Pause</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31143277"/>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16:30</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Teams advanced hands-on</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US" sz="1100" b="0" i="0" u="none" strike="noStrike" dirty="0">
                          <a:solidFill>
                            <a:schemeClr val="tx2"/>
                          </a:solidFill>
                          <a:effectLst/>
                          <a:latin typeface="Segoe UI Semilight" panose="020B0402040204020203" pitchFamily="34" charset="0"/>
                          <a:cs typeface="Segoe UI Semilight" panose="020B0402040204020203" pitchFamily="34" charset="0"/>
                        </a:rPr>
                        <a:t>Anders</a:t>
                      </a:r>
                    </a:p>
                  </a:txBody>
                  <a:tcPr marL="137160" marR="137160" marT="137160" marB="137160">
                    <a:lnL>
                      <a:noFill/>
                    </a:lnL>
                    <a:lnR>
                      <a:noFill/>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897538500"/>
                  </a:ext>
                </a:extLst>
              </a:tr>
              <a:tr h="430289">
                <a:tc>
                  <a:txBody>
                    <a:bodyPr/>
                    <a:lstStyle/>
                    <a:p>
                      <a:pPr algn="l" fontAlgn="t"/>
                      <a:r>
                        <a:rPr lang="en-CA" sz="1100" b="0" i="0" u="none" strike="noStrike" dirty="0">
                          <a:solidFill>
                            <a:schemeClr val="tx2"/>
                          </a:solidFill>
                          <a:effectLst/>
                          <a:latin typeface="Segoe UI Semilight" panose="020B0402040204020203" pitchFamily="34" charset="0"/>
                          <a:cs typeface="Segoe UI Semilight" panose="020B0402040204020203" pitchFamily="34" charset="0"/>
                        </a:rPr>
                        <a:t>17:30</a:t>
                      </a: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r>
                        <a:rPr lang="en-CA" sz="1100" b="0" i="0" u="none" strike="noStrike" dirty="0" err="1">
                          <a:solidFill>
                            <a:schemeClr val="tx2"/>
                          </a:solidFill>
                          <a:effectLst/>
                          <a:latin typeface="Segoe UI Semilight" panose="020B0402040204020203" pitchFamily="34" charset="0"/>
                          <a:cs typeface="Segoe UI Semilight" panose="020B0402040204020203" pitchFamily="34" charset="0"/>
                        </a:rPr>
                        <a:t>Afslutning</a:t>
                      </a:r>
                      <a:endParaRPr lang="en-CA"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algn="l" fontAlgn="t"/>
                      <a:endParaRPr lang="en-US" sz="1100" b="0" i="0" u="none" strike="noStrike" dirty="0">
                        <a:solidFill>
                          <a:schemeClr val="tx2"/>
                        </a:solidFill>
                        <a:effectLst/>
                        <a:latin typeface="Segoe UI Semilight" panose="020B0402040204020203" pitchFamily="34" charset="0"/>
                        <a:cs typeface="Segoe UI Semilight" panose="020B0402040204020203" pitchFamily="34" charset="0"/>
                      </a:endParaRPr>
                    </a:p>
                  </a:txBody>
                  <a:tcPr marL="137160" marR="137160" marT="137160" marB="137160">
                    <a:lnL>
                      <a:noFill/>
                    </a:lnL>
                    <a:lnR>
                      <a:noFill/>
                    </a:lnR>
                    <a:lnT w="1905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967328759"/>
                  </a:ext>
                </a:extLst>
              </a:tr>
            </a:tbl>
          </a:graphicData>
        </a:graphic>
      </p:graphicFrame>
    </p:spTree>
    <p:extLst>
      <p:ext uri="{BB962C8B-B14F-4D97-AF65-F5344CB8AC3E}">
        <p14:creationId xmlns:p14="http://schemas.microsoft.com/office/powerpoint/2010/main" val="3900635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302D75B9-32B5-4DB0-B67F-2E5B13715C29}"/>
              </a:ext>
            </a:extLst>
          </p:cNvPr>
          <p:cNvSpPr>
            <a:spLocks noGrp="1"/>
          </p:cNvSpPr>
          <p:nvPr>
            <p:ph type="title"/>
          </p:nvPr>
        </p:nvSpPr>
        <p:spPr>
          <a:xfrm>
            <a:off x="465138" y="632779"/>
            <a:ext cx="5653087" cy="410369"/>
          </a:xfrm>
        </p:spPr>
        <p:txBody>
          <a:bodyPr/>
          <a:lstStyle/>
          <a:p>
            <a:endParaRPr lang="da-DK" dirty="0"/>
          </a:p>
        </p:txBody>
      </p:sp>
      <p:sp>
        <p:nvSpPr>
          <p:cNvPr id="6" name="Pladsholder til billede 5">
            <a:extLst>
              <a:ext uri="{FF2B5EF4-FFF2-40B4-BE49-F238E27FC236}">
                <a16:creationId xmlns:a16="http://schemas.microsoft.com/office/drawing/2014/main" id="{D53E89CD-1C56-446B-81A5-EC51247D8549}"/>
              </a:ext>
            </a:extLst>
          </p:cNvPr>
          <p:cNvSpPr>
            <a:spLocks noGrp="1"/>
          </p:cNvSpPr>
          <p:nvPr>
            <p:ph type="pic" sz="quarter" idx="10"/>
          </p:nvPr>
        </p:nvSpPr>
        <p:spPr/>
      </p:sp>
    </p:spTree>
    <p:extLst>
      <p:ext uri="{BB962C8B-B14F-4D97-AF65-F5344CB8AC3E}">
        <p14:creationId xmlns:p14="http://schemas.microsoft.com/office/powerpoint/2010/main" val="17717330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Speaker introduction (optional)</a:t>
            </a:r>
          </a:p>
        </p:txBody>
      </p:sp>
      <p:sp>
        <p:nvSpPr>
          <p:cNvPr id="5" name="Text Placeholder 4"/>
          <p:cNvSpPr>
            <a:spLocks noGrp="1"/>
          </p:cNvSpPr>
          <p:nvPr>
            <p:ph type="body" sz="quarter" idx="10"/>
          </p:nvPr>
        </p:nvSpPr>
        <p:spPr/>
        <p:txBody>
          <a:bodyPr/>
          <a:lstStyle/>
          <a:p>
            <a:r>
              <a:rPr lang="en-US" dirty="0"/>
              <a:t>&lt;Speaker’s bio&gt; </a:t>
            </a:r>
          </a:p>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vitae </a:t>
            </a:r>
            <a:r>
              <a:rPr lang="en-US" dirty="0" err="1"/>
              <a:t>justo</a:t>
            </a:r>
            <a:r>
              <a:rPr lang="en-US" dirty="0"/>
              <a:t> </a:t>
            </a:r>
            <a:r>
              <a:rPr lang="en-US" dirty="0" err="1"/>
              <a:t>nisl</a:t>
            </a:r>
            <a:r>
              <a:rPr lang="en-US" dirty="0"/>
              <a:t>. </a:t>
            </a:r>
            <a:r>
              <a:rPr lang="en-US" dirty="0" err="1"/>
              <a:t>Nulla</a:t>
            </a:r>
            <a:r>
              <a:rPr lang="en-US" dirty="0"/>
              <a:t> </a:t>
            </a:r>
            <a:r>
              <a:rPr lang="en-US" dirty="0" err="1"/>
              <a:t>posuere</a:t>
            </a:r>
            <a:r>
              <a:rPr lang="en-US" dirty="0"/>
              <a:t> gravida </a:t>
            </a:r>
            <a:r>
              <a:rPr lang="en-US" dirty="0" err="1"/>
              <a:t>enim</a:t>
            </a:r>
            <a:r>
              <a:rPr lang="en-US" dirty="0"/>
              <a:t> </a:t>
            </a:r>
            <a:r>
              <a:rPr lang="en-US" dirty="0" err="1"/>
              <a:t>ut</a:t>
            </a:r>
            <a:r>
              <a:rPr lang="en-US" dirty="0"/>
              <a:t> </a:t>
            </a:r>
            <a:r>
              <a:rPr lang="en-US" dirty="0" err="1"/>
              <a:t>tincidunt</a:t>
            </a:r>
            <a:r>
              <a:rPr lang="en-US" dirty="0"/>
              <a:t>. </a:t>
            </a:r>
          </a:p>
          <a:p>
            <a:r>
              <a:rPr lang="en-US" dirty="0" err="1"/>
              <a:t>Ut</a:t>
            </a:r>
            <a:r>
              <a:rPr lang="en-US" dirty="0"/>
              <a:t> id </a:t>
            </a:r>
            <a:r>
              <a:rPr lang="en-US" dirty="0" err="1"/>
              <a:t>hendrerit</a:t>
            </a:r>
            <a:r>
              <a:rPr lang="en-US" dirty="0"/>
              <a:t> </a:t>
            </a:r>
            <a:r>
              <a:rPr lang="en-US" dirty="0" err="1"/>
              <a:t>felis</a:t>
            </a:r>
            <a:r>
              <a:rPr lang="en-US" dirty="0"/>
              <a:t>. </a:t>
            </a:r>
            <a:r>
              <a:rPr lang="en-US" dirty="0" err="1"/>
              <a:t>Donec</a:t>
            </a:r>
            <a:r>
              <a:rPr lang="en-US" dirty="0"/>
              <a:t> </a:t>
            </a:r>
            <a:r>
              <a:rPr lang="en-US" dirty="0" err="1"/>
              <a:t>vel</a:t>
            </a:r>
            <a:r>
              <a:rPr lang="en-US" dirty="0"/>
              <a:t> </a:t>
            </a:r>
            <a:r>
              <a:rPr lang="en-US" dirty="0" err="1"/>
              <a:t>leo</a:t>
            </a:r>
            <a:r>
              <a:rPr lang="en-US" dirty="0"/>
              <a:t> </a:t>
            </a:r>
            <a:r>
              <a:rPr lang="en-US" dirty="0" err="1"/>
              <a:t>dignissim</a:t>
            </a:r>
            <a:r>
              <a:rPr lang="en-US" dirty="0"/>
              <a:t>, </a:t>
            </a:r>
            <a:r>
              <a:rPr lang="en-US" dirty="0" err="1"/>
              <a:t>ullamcorper</a:t>
            </a:r>
            <a:r>
              <a:rPr lang="en-US" dirty="0"/>
              <a:t> </a:t>
            </a:r>
            <a:r>
              <a:rPr lang="en-US" dirty="0" err="1"/>
              <a:t>sapien</a:t>
            </a:r>
            <a:r>
              <a:rPr lang="en-US" dirty="0"/>
              <a:t> sit </a:t>
            </a:r>
            <a:r>
              <a:rPr lang="en-US" dirty="0" err="1"/>
              <a:t>amet</a:t>
            </a:r>
            <a:r>
              <a:rPr lang="en-US" dirty="0"/>
              <a:t>, </a:t>
            </a:r>
            <a:r>
              <a:rPr lang="en-US" dirty="0" err="1"/>
              <a:t>ornare</a:t>
            </a:r>
            <a:r>
              <a:rPr lang="en-US" dirty="0"/>
              <a:t> sem. </a:t>
            </a:r>
            <a:r>
              <a:rPr lang="en-US" dirty="0" err="1"/>
              <a:t>Mauris</a:t>
            </a:r>
            <a:r>
              <a:rPr lang="en-US" dirty="0"/>
              <a:t> </a:t>
            </a:r>
            <a:r>
              <a:rPr lang="en-US" dirty="0" err="1"/>
              <a:t>euismod</a:t>
            </a:r>
            <a:r>
              <a:rPr lang="en-US" dirty="0"/>
              <a:t> </a:t>
            </a:r>
            <a:r>
              <a:rPr lang="en-US" dirty="0" err="1"/>
              <a:t>mollis</a:t>
            </a:r>
            <a:r>
              <a:rPr lang="en-US" dirty="0"/>
              <a:t> </a:t>
            </a:r>
            <a:r>
              <a:rPr lang="en-US" dirty="0" err="1"/>
              <a:t>molestie</a:t>
            </a:r>
            <a:r>
              <a:rPr lang="en-US" dirty="0"/>
              <a:t>. </a:t>
            </a:r>
            <a:r>
              <a:rPr lang="en-US" dirty="0" err="1"/>
              <a:t>Phasellus</a:t>
            </a:r>
            <a:r>
              <a:rPr lang="en-US" dirty="0"/>
              <a:t> </a:t>
            </a:r>
            <a:r>
              <a:rPr lang="en-US" dirty="0" err="1"/>
              <a:t>metus</a:t>
            </a:r>
            <a:r>
              <a:rPr lang="en-US" dirty="0"/>
              <a:t> </a:t>
            </a:r>
            <a:r>
              <a:rPr lang="en-US" dirty="0" err="1"/>
              <a:t>nunc</a:t>
            </a:r>
            <a:r>
              <a:rPr lang="en-US" dirty="0"/>
              <a:t>, lacinia </a:t>
            </a:r>
            <a:r>
              <a:rPr lang="en-US" dirty="0" err="1"/>
              <a:t>eget</a:t>
            </a:r>
            <a:r>
              <a:rPr lang="en-US" dirty="0"/>
              <a:t> </a:t>
            </a:r>
            <a:r>
              <a:rPr lang="en-US" dirty="0" err="1"/>
              <a:t>euismod</a:t>
            </a:r>
            <a:r>
              <a:rPr lang="en-US" dirty="0"/>
              <a:t> non, </a:t>
            </a:r>
            <a:r>
              <a:rPr lang="en-US" dirty="0" err="1"/>
              <a:t>vehicula</a:t>
            </a:r>
            <a:r>
              <a:rPr lang="en-US" dirty="0"/>
              <a:t> </a:t>
            </a:r>
            <a:r>
              <a:rPr lang="en-US" dirty="0" err="1"/>
              <a:t>vel</a:t>
            </a:r>
            <a:r>
              <a:rPr lang="en-US" dirty="0"/>
              <a:t> </a:t>
            </a:r>
            <a:r>
              <a:rPr lang="en-US" dirty="0" err="1"/>
              <a:t>nunc</a:t>
            </a:r>
            <a:r>
              <a:rPr lang="en-US" dirty="0"/>
              <a:t>. Nunc </a:t>
            </a:r>
            <a:r>
              <a:rPr lang="en-US" dirty="0" err="1"/>
              <a:t>posuere</a:t>
            </a:r>
            <a:r>
              <a:rPr lang="en-US" dirty="0"/>
              <a:t> </a:t>
            </a:r>
            <a:r>
              <a:rPr lang="en-US" dirty="0" err="1"/>
              <a:t>elementum</a:t>
            </a:r>
            <a:r>
              <a:rPr lang="en-US" dirty="0"/>
              <a:t> </a:t>
            </a:r>
            <a:r>
              <a:rPr lang="en-US" dirty="0" err="1"/>
              <a:t>rutrum</a:t>
            </a:r>
            <a:r>
              <a:rPr lang="en-US" dirty="0"/>
              <a:t>. </a:t>
            </a:r>
          </a:p>
          <a:p>
            <a:r>
              <a:rPr lang="en-US" dirty="0" err="1"/>
              <a:t>Nullam</a:t>
            </a:r>
            <a:r>
              <a:rPr lang="en-US" dirty="0"/>
              <a:t> pharetra, ligula </a:t>
            </a:r>
            <a:r>
              <a:rPr lang="en-US" dirty="0" err="1"/>
              <a:t>vel</a:t>
            </a:r>
            <a:r>
              <a:rPr lang="en-US" dirty="0"/>
              <a:t> </a:t>
            </a:r>
            <a:r>
              <a:rPr lang="en-US" dirty="0" err="1"/>
              <a:t>elementum</a:t>
            </a:r>
            <a:r>
              <a:rPr lang="en-US" dirty="0"/>
              <a:t> </a:t>
            </a:r>
            <a:r>
              <a:rPr lang="en-US" dirty="0" err="1"/>
              <a:t>mattis</a:t>
            </a:r>
            <a:r>
              <a:rPr lang="en-US" dirty="0"/>
              <a:t>, </a:t>
            </a:r>
            <a:r>
              <a:rPr lang="en-US" dirty="0" err="1"/>
              <a:t>leo</a:t>
            </a:r>
            <a:r>
              <a:rPr lang="en-US" dirty="0"/>
              <a:t> </a:t>
            </a:r>
            <a:r>
              <a:rPr lang="en-US" dirty="0" err="1"/>
              <a:t>sapien</a:t>
            </a:r>
            <a:r>
              <a:rPr lang="en-US" dirty="0"/>
              <a:t> </a:t>
            </a:r>
            <a:r>
              <a:rPr lang="en-US" dirty="0" err="1"/>
              <a:t>iaculis</a:t>
            </a:r>
            <a:r>
              <a:rPr lang="en-US" dirty="0"/>
              <a:t> </a:t>
            </a:r>
            <a:r>
              <a:rPr lang="en-US" dirty="0" err="1"/>
              <a:t>quam</a:t>
            </a:r>
            <a:r>
              <a:rPr lang="en-US" dirty="0"/>
              <a:t>, </a:t>
            </a:r>
            <a:r>
              <a:rPr lang="en-US" dirty="0" err="1"/>
              <a:t>sed</a:t>
            </a:r>
            <a:r>
              <a:rPr lang="en-US" dirty="0"/>
              <a:t> </a:t>
            </a:r>
            <a:r>
              <a:rPr lang="en-US" dirty="0" err="1"/>
              <a:t>rhoncus</a:t>
            </a:r>
            <a:r>
              <a:rPr lang="en-US" dirty="0"/>
              <a:t> dui </a:t>
            </a:r>
            <a:r>
              <a:rPr lang="en-US" dirty="0" err="1"/>
              <a:t>elit</a:t>
            </a:r>
            <a:r>
              <a:rPr lang="en-US" dirty="0"/>
              <a:t> </a:t>
            </a:r>
            <a:r>
              <a:rPr lang="en-US" dirty="0" err="1"/>
              <a:t>sed</a:t>
            </a:r>
            <a:r>
              <a:rPr lang="en-US" dirty="0"/>
              <a:t> </a:t>
            </a:r>
            <a:r>
              <a:rPr lang="en-US" dirty="0" err="1"/>
              <a:t>nulla</a:t>
            </a:r>
            <a:r>
              <a:rPr lang="en-US" dirty="0"/>
              <a:t>. </a:t>
            </a:r>
            <a:r>
              <a:rPr lang="en-US" dirty="0" err="1"/>
              <a:t>Suspendisse</a:t>
            </a:r>
            <a:r>
              <a:rPr lang="en-US" dirty="0"/>
              <a:t> vitae libero </a:t>
            </a:r>
            <a:r>
              <a:rPr lang="en-US" dirty="0" err="1"/>
              <a:t>erat</a:t>
            </a:r>
            <a:r>
              <a:rPr lang="en-US" dirty="0"/>
              <a:t>. Integer </a:t>
            </a:r>
            <a:r>
              <a:rPr lang="en-US" dirty="0" err="1"/>
              <a:t>sollicitudin</a:t>
            </a:r>
            <a:r>
              <a:rPr lang="en-US" dirty="0"/>
              <a:t> </a:t>
            </a:r>
            <a:r>
              <a:rPr lang="en-US" dirty="0" err="1"/>
              <a:t>lectus</a:t>
            </a:r>
            <a:r>
              <a:rPr lang="en-US" dirty="0"/>
              <a:t> et </a:t>
            </a:r>
            <a:r>
              <a:rPr lang="en-US" dirty="0" err="1"/>
              <a:t>metus</a:t>
            </a:r>
            <a:r>
              <a:rPr lang="en-US" dirty="0"/>
              <a:t> </a:t>
            </a:r>
            <a:r>
              <a:rPr lang="en-US" dirty="0" err="1"/>
              <a:t>ultricies</a:t>
            </a:r>
            <a:r>
              <a:rPr lang="en-US" dirty="0"/>
              <a:t> </a:t>
            </a:r>
            <a:r>
              <a:rPr lang="en-US" dirty="0" err="1"/>
              <a:t>aliquet</a:t>
            </a:r>
            <a:r>
              <a:rPr lang="en-US" dirty="0"/>
              <a:t>. </a:t>
            </a:r>
          </a:p>
        </p:txBody>
      </p:sp>
      <p:pic>
        <p:nvPicPr>
          <p:cNvPr id="37" name="Picture Placeholder 36" descr="A person standing in front of a store&#10;&#10;Description generated with very high confidence">
            <a:extLst>
              <a:ext uri="{FF2B5EF4-FFF2-40B4-BE49-F238E27FC236}">
                <a16:creationId xmlns:a16="http://schemas.microsoft.com/office/drawing/2014/main" id="{79274449-45B0-4F6A-9D0B-76142A06CA40}"/>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a:ext>
            </a:extLst>
          </a:blip>
          <a:srcRect/>
          <a:stretch/>
        </p:blipFill>
        <p:spPr>
          <a:xfrm>
            <a:off x="8518967" y="1860169"/>
            <a:ext cx="3160713" cy="2824163"/>
          </a:xfrm>
        </p:spPr>
      </p:pic>
    </p:spTree>
    <p:extLst>
      <p:ext uri="{BB962C8B-B14F-4D97-AF65-F5344CB8AC3E}">
        <p14:creationId xmlns:p14="http://schemas.microsoft.com/office/powerpoint/2010/main" val="21370216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504D1-4025-4AFF-8AFF-75D384D44F95}"/>
              </a:ext>
            </a:extLst>
          </p:cNvPr>
          <p:cNvSpPr/>
          <p:nvPr/>
        </p:nvSpPr>
        <p:spPr bwMode="auto">
          <a:xfrm>
            <a:off x="0" y="1860169"/>
            <a:ext cx="8125428" cy="425994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a:t>Tak til Pointwork</a:t>
            </a:r>
            <a:endParaRPr lang="en-US" dirty="0"/>
          </a:p>
        </p:txBody>
      </p:sp>
      <p:sp>
        <p:nvSpPr>
          <p:cNvPr id="5" name="Text Placeholder 4"/>
          <p:cNvSpPr>
            <a:spLocks noGrp="1"/>
          </p:cNvSpPr>
          <p:nvPr>
            <p:ph type="body" sz="quarter" idx="10"/>
          </p:nvPr>
        </p:nvSpPr>
        <p:spPr/>
        <p:txBody>
          <a:bodyPr>
            <a:noAutofit/>
          </a:bodyPr>
          <a:lstStyle/>
          <a:p>
            <a:r>
              <a:rPr lang="en-US" dirty="0" err="1"/>
              <a:t>Tak</a:t>
            </a:r>
            <a:r>
              <a:rPr lang="en-US" dirty="0"/>
              <a:t> </a:t>
            </a:r>
            <a:r>
              <a:rPr lang="en-US" dirty="0" err="1"/>
              <a:t>til</a:t>
            </a:r>
            <a:r>
              <a:rPr lang="en-US" dirty="0"/>
              <a:t> Pointwork for at </a:t>
            </a:r>
            <a:r>
              <a:rPr lang="en-US" dirty="0" err="1"/>
              <a:t>hjælp</a:t>
            </a:r>
            <a:r>
              <a:rPr lang="en-US" dirty="0"/>
              <a:t> med hands-on labs og </a:t>
            </a:r>
            <a:r>
              <a:rPr lang="en-US" dirty="0" err="1"/>
              <a:t>andre</a:t>
            </a:r>
            <a:r>
              <a:rPr lang="en-US" dirty="0"/>
              <a:t> </a:t>
            </a:r>
            <a:r>
              <a:rPr lang="en-US" dirty="0" err="1"/>
              <a:t>spørgsmål</a:t>
            </a:r>
            <a:r>
              <a:rPr lang="en-US" dirty="0"/>
              <a:t> </a:t>
            </a:r>
            <a:r>
              <a:rPr lang="en-US" dirty="0" err="1"/>
              <a:t>som</a:t>
            </a:r>
            <a:r>
              <a:rPr lang="en-US" dirty="0"/>
              <a:t> </a:t>
            </a:r>
            <a:r>
              <a:rPr lang="en-US" dirty="0" err="1"/>
              <a:t>må</a:t>
            </a:r>
            <a:r>
              <a:rPr lang="en-US" dirty="0"/>
              <a:t> </a:t>
            </a:r>
            <a:r>
              <a:rPr lang="en-US" dirty="0" err="1"/>
              <a:t>opstå</a:t>
            </a:r>
            <a:r>
              <a:rPr lang="en-US" dirty="0"/>
              <a:t> under </a:t>
            </a:r>
            <a:r>
              <a:rPr lang="en-US" dirty="0" err="1"/>
              <a:t>vej</a:t>
            </a:r>
            <a:r>
              <a:rPr lang="en-US" dirty="0"/>
              <a:t> </a:t>
            </a:r>
            <a:r>
              <a:rPr lang="en-US" dirty="0" err="1"/>
              <a:t>på</a:t>
            </a:r>
            <a:r>
              <a:rPr lang="en-US" dirty="0"/>
              <a:t> </a:t>
            </a:r>
            <a:r>
              <a:rPr lang="en-US" dirty="0" err="1"/>
              <a:t>dagen</a:t>
            </a:r>
            <a:r>
              <a:rPr lang="en-US" dirty="0"/>
              <a:t>.</a:t>
            </a:r>
          </a:p>
        </p:txBody>
      </p:sp>
      <p:pic>
        <p:nvPicPr>
          <p:cNvPr id="7" name="Billede 6">
            <a:extLst>
              <a:ext uri="{FF2B5EF4-FFF2-40B4-BE49-F238E27FC236}">
                <a16:creationId xmlns:a16="http://schemas.microsoft.com/office/drawing/2014/main" id="{0EA63305-A6C2-4607-8FA2-666D6808EF5C}"/>
              </a:ext>
            </a:extLst>
          </p:cNvPr>
          <p:cNvPicPr>
            <a:picLocks noChangeAspect="1"/>
          </p:cNvPicPr>
          <p:nvPr/>
        </p:nvPicPr>
        <p:blipFill>
          <a:blip r:embed="rId3"/>
          <a:stretch>
            <a:fillRect/>
          </a:stretch>
        </p:blipFill>
        <p:spPr>
          <a:xfrm>
            <a:off x="8304212" y="1786005"/>
            <a:ext cx="3932871" cy="1210114"/>
          </a:xfrm>
          <a:prstGeom prst="rect">
            <a:avLst/>
          </a:prstGeom>
        </p:spPr>
      </p:pic>
    </p:spTree>
    <p:extLst>
      <p:ext uri="{BB962C8B-B14F-4D97-AF65-F5344CB8AC3E}">
        <p14:creationId xmlns:p14="http://schemas.microsoft.com/office/powerpoint/2010/main" val="15153076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DA6E01-C9B3-4F18-B4FF-5E842B3981CF}"/>
              </a:ext>
            </a:extLst>
          </p:cNvPr>
          <p:cNvSpPr>
            <a:spLocks noGrp="1"/>
          </p:cNvSpPr>
          <p:nvPr>
            <p:ph type="title"/>
          </p:nvPr>
        </p:nvSpPr>
        <p:spPr>
          <a:noFill/>
        </p:spPr>
        <p:txBody>
          <a:bodyPr/>
          <a:lstStyle/>
          <a:p>
            <a:r>
              <a:rPr lang="da-DK" dirty="0"/>
              <a:t>Telefon, kaffe og wc</a:t>
            </a:r>
          </a:p>
        </p:txBody>
      </p:sp>
    </p:spTree>
    <p:extLst>
      <p:ext uri="{BB962C8B-B14F-4D97-AF65-F5344CB8AC3E}">
        <p14:creationId xmlns:p14="http://schemas.microsoft.com/office/powerpoint/2010/main" val="21718292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DA6E01-C9B3-4F18-B4FF-5E842B3981CF}"/>
              </a:ext>
            </a:extLst>
          </p:cNvPr>
          <p:cNvSpPr>
            <a:spLocks noGrp="1"/>
          </p:cNvSpPr>
          <p:nvPr>
            <p:ph type="title"/>
          </p:nvPr>
        </p:nvSpPr>
        <p:spPr>
          <a:noFill/>
        </p:spPr>
        <p:txBody>
          <a:bodyPr/>
          <a:lstStyle/>
          <a:p>
            <a:r>
              <a:rPr lang="da-DK" dirty="0" err="1"/>
              <a:t>Dev</a:t>
            </a:r>
            <a:r>
              <a:rPr lang="da-DK" dirty="0"/>
              <a:t> </a:t>
            </a:r>
            <a:r>
              <a:rPr lang="da-DK" dirty="0" err="1"/>
              <a:t>Tenants</a:t>
            </a:r>
            <a:endParaRPr lang="da-DK" dirty="0"/>
          </a:p>
        </p:txBody>
      </p:sp>
      <p:sp>
        <p:nvSpPr>
          <p:cNvPr id="13" name="Picture Placeholder 12">
            <a:extLst>
              <a:ext uri="{FF2B5EF4-FFF2-40B4-BE49-F238E27FC236}">
                <a16:creationId xmlns:a16="http://schemas.microsoft.com/office/drawing/2014/main" id="{5A6897B4-F68F-4FFF-A55B-D98D7BB5B2F9}"/>
              </a:ext>
            </a:extLst>
          </p:cNvPr>
          <p:cNvSpPr>
            <a:spLocks noGrp="1"/>
          </p:cNvSpPr>
          <p:nvPr>
            <p:ph type="pic" sz="quarter" idx="10"/>
          </p:nvPr>
        </p:nvSpPr>
        <p:spPr/>
      </p:sp>
      <p:sp>
        <p:nvSpPr>
          <p:cNvPr id="15" name="Title 11">
            <a:extLst>
              <a:ext uri="{FF2B5EF4-FFF2-40B4-BE49-F238E27FC236}">
                <a16:creationId xmlns:a16="http://schemas.microsoft.com/office/drawing/2014/main" id="{7DC8F082-B449-4959-AA52-494E01BC1D77}"/>
              </a:ext>
            </a:extLst>
          </p:cNvPr>
          <p:cNvSpPr txBox="1">
            <a:spLocks/>
          </p:cNvSpPr>
          <p:nvPr/>
        </p:nvSpPr>
        <p:spPr>
          <a:xfrm>
            <a:off x="465138" y="1149073"/>
            <a:ext cx="5653087" cy="1641475"/>
          </a:xfrm>
          <a:prstGeom prst="rect">
            <a:avLst/>
          </a:prstGeom>
          <a:noFill/>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marL="342900" indent="-342900">
              <a:buFont typeface="Arial" panose="020B0604020202020204" pitchFamily="34" charset="0"/>
              <a:buChar char="•"/>
            </a:pPr>
            <a:r>
              <a:rPr lang="da-DK" sz="2000" dirty="0" err="1">
                <a:latin typeface="+mn-lt"/>
              </a:rPr>
              <a:t>Dev</a:t>
            </a:r>
            <a:r>
              <a:rPr lang="da-DK" sz="2000" dirty="0">
                <a:latin typeface="+mn-lt"/>
              </a:rPr>
              <a:t> </a:t>
            </a:r>
            <a:r>
              <a:rPr lang="da-DK" sz="2000" dirty="0" err="1">
                <a:latin typeface="+mn-lt"/>
              </a:rPr>
              <a:t>Tenants</a:t>
            </a:r>
            <a:r>
              <a:rPr lang="da-DK" sz="2000" dirty="0">
                <a:latin typeface="+mn-lt"/>
              </a:rPr>
              <a:t> med Content </a:t>
            </a:r>
            <a:r>
              <a:rPr lang="da-DK" sz="2000" dirty="0" err="1">
                <a:latin typeface="+mn-lt"/>
              </a:rPr>
              <a:t>packs</a:t>
            </a:r>
            <a:r>
              <a:rPr lang="da-DK" sz="2000" dirty="0">
                <a:latin typeface="+mn-lt"/>
              </a:rPr>
              <a:t>: Commercial og </a:t>
            </a:r>
            <a:r>
              <a:rPr lang="da-DK" sz="2000" dirty="0" err="1">
                <a:latin typeface="+mn-lt"/>
              </a:rPr>
              <a:t>Dev</a:t>
            </a:r>
            <a:r>
              <a:rPr lang="da-DK" sz="2000" dirty="0">
                <a:latin typeface="+mn-lt"/>
              </a:rPr>
              <a:t> </a:t>
            </a:r>
            <a:r>
              <a:rPr lang="da-DK" sz="2000" dirty="0" err="1">
                <a:latin typeface="+mn-lt"/>
              </a:rPr>
              <a:t>Tenant</a:t>
            </a:r>
            <a:endParaRPr lang="da-DK" sz="2000" dirty="0">
              <a:latin typeface="+mn-lt"/>
            </a:endParaRPr>
          </a:p>
          <a:p>
            <a:pPr marL="342900" indent="-342900">
              <a:buFont typeface="Arial" panose="020B0604020202020204" pitchFamily="34" charset="0"/>
              <a:buChar char="•"/>
            </a:pPr>
            <a:r>
              <a:rPr lang="da-DK" sz="2000" dirty="0">
                <a:latin typeface="+mn-lt"/>
              </a:rPr>
              <a:t>Log ind, </a:t>
            </a:r>
            <a:r>
              <a:rPr lang="da-DK" sz="2000" dirty="0">
                <a:latin typeface="+mn-lt"/>
                <a:hlinkClick r:id="rId2"/>
              </a:rPr>
              <a:t>https://www.office.com/</a:t>
            </a:r>
            <a:endParaRPr lang="da-DK" sz="2000" dirty="0">
              <a:latin typeface="+mn-lt"/>
            </a:endParaRPr>
          </a:p>
          <a:p>
            <a:pPr marL="342900" indent="-342900">
              <a:buFont typeface="Arial" panose="020B0604020202020204" pitchFamily="34" charset="0"/>
              <a:buChar char="•"/>
            </a:pPr>
            <a:endParaRPr lang="da-DK" sz="2000" dirty="0">
              <a:latin typeface="+mn-lt"/>
            </a:endParaRPr>
          </a:p>
        </p:txBody>
      </p:sp>
    </p:spTree>
    <p:extLst>
      <p:ext uri="{BB962C8B-B14F-4D97-AF65-F5344CB8AC3E}">
        <p14:creationId xmlns:p14="http://schemas.microsoft.com/office/powerpoint/2010/main" val="33718844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CDDA6E01-C9B3-4F18-B4FF-5E842B3981CF}"/>
              </a:ext>
            </a:extLst>
          </p:cNvPr>
          <p:cNvSpPr>
            <a:spLocks noGrp="1"/>
          </p:cNvSpPr>
          <p:nvPr>
            <p:ph type="title"/>
          </p:nvPr>
        </p:nvSpPr>
        <p:spPr>
          <a:noFill/>
        </p:spPr>
        <p:txBody>
          <a:bodyPr/>
          <a:lstStyle/>
          <a:p>
            <a:r>
              <a:rPr lang="da-DK" dirty="0"/>
              <a:t>Andre møder</a:t>
            </a:r>
          </a:p>
        </p:txBody>
      </p:sp>
      <p:sp>
        <p:nvSpPr>
          <p:cNvPr id="13" name="Picture Placeholder 12">
            <a:extLst>
              <a:ext uri="{FF2B5EF4-FFF2-40B4-BE49-F238E27FC236}">
                <a16:creationId xmlns:a16="http://schemas.microsoft.com/office/drawing/2014/main" id="{5A6897B4-F68F-4FFF-A55B-D98D7BB5B2F9}"/>
              </a:ext>
            </a:extLst>
          </p:cNvPr>
          <p:cNvSpPr>
            <a:spLocks noGrp="1"/>
          </p:cNvSpPr>
          <p:nvPr>
            <p:ph type="pic" sz="quarter" idx="10"/>
          </p:nvPr>
        </p:nvSpPr>
        <p:spPr/>
      </p:sp>
      <p:sp>
        <p:nvSpPr>
          <p:cNvPr id="15" name="Title 11">
            <a:extLst>
              <a:ext uri="{FF2B5EF4-FFF2-40B4-BE49-F238E27FC236}">
                <a16:creationId xmlns:a16="http://schemas.microsoft.com/office/drawing/2014/main" id="{7DC8F082-B449-4959-AA52-494E01BC1D77}"/>
              </a:ext>
            </a:extLst>
          </p:cNvPr>
          <p:cNvSpPr txBox="1">
            <a:spLocks/>
          </p:cNvSpPr>
          <p:nvPr/>
        </p:nvSpPr>
        <p:spPr>
          <a:xfrm>
            <a:off x="465138" y="1149073"/>
            <a:ext cx="5653087" cy="776238"/>
          </a:xfrm>
          <a:prstGeom prst="rect">
            <a:avLst/>
          </a:prstGeom>
          <a:noFill/>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150" baseline="0">
                <a:ln w="3175">
                  <a:noFill/>
                </a:ln>
                <a:solidFill>
                  <a:srgbClr val="2F2F2F"/>
                </a:solidFill>
                <a:effectLst/>
                <a:latin typeface="+mj-lt"/>
                <a:ea typeface="+mn-ea"/>
                <a:cs typeface="Segoe UI" pitchFamily="34" charset="0"/>
              </a:defRPr>
            </a:lvl1pPr>
          </a:lstStyle>
          <a:p>
            <a:pPr marL="342900" indent="-342900">
              <a:buFont typeface="Arial" panose="020B0604020202020204" pitchFamily="34" charset="0"/>
              <a:buChar char="•"/>
            </a:pPr>
            <a:r>
              <a:rPr lang="da-DK" sz="2000" dirty="0">
                <a:latin typeface="+mn-lt"/>
              </a:rPr>
              <a:t>Endnu ikke planlagt møde omkring GDPR og Office 365</a:t>
            </a:r>
          </a:p>
          <a:p>
            <a:pPr marL="342900" indent="-342900">
              <a:buFont typeface="Arial" panose="020B0604020202020204" pitchFamily="34" charset="0"/>
              <a:buChar char="•"/>
            </a:pPr>
            <a:r>
              <a:rPr lang="da-DK" sz="2000" dirty="0">
                <a:latin typeface="+mn-lt"/>
              </a:rPr>
              <a:t>SharePoint </a:t>
            </a:r>
            <a:r>
              <a:rPr lang="da-DK" sz="2000" dirty="0" err="1">
                <a:latin typeface="+mn-lt"/>
              </a:rPr>
              <a:t>dinner</a:t>
            </a:r>
            <a:endParaRPr lang="da-DK" sz="2000" dirty="0">
              <a:latin typeface="+mn-lt"/>
            </a:endParaRPr>
          </a:p>
        </p:txBody>
      </p:sp>
    </p:spTree>
    <p:extLst>
      <p:ext uri="{BB962C8B-B14F-4D97-AF65-F5344CB8AC3E}">
        <p14:creationId xmlns:p14="http://schemas.microsoft.com/office/powerpoint/2010/main" val="4283352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42065" y="1"/>
            <a:ext cx="10494410" cy="6994524"/>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31089" y="0"/>
            <a:ext cx="7776950" cy="6994525"/>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899478"/>
            <a:ext cx="7604124" cy="92837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1" y="-691604"/>
            <a:ext cx="12436475" cy="600164"/>
          </a:xfrm>
          <a:prstGeom prst="rect">
            <a:avLst/>
          </a:prstGeom>
          <a:solidFill>
            <a:srgbClr val="FFFF00"/>
          </a:solidFill>
        </p:spPr>
        <p:txBody>
          <a:bodyPr wrap="square">
            <a:spAutoFit/>
          </a:bodyPr>
          <a:lstStyle/>
          <a:p>
            <a:r>
              <a:rPr lang="en-US" sz="1100"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65138" y="2978651"/>
            <a:ext cx="45720" cy="137160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400" dirty="0">
                <a:solidFill>
                  <a:schemeClr val="tx2"/>
                </a:solidFill>
                <a:latin typeface="Segoe UI Semilight" panose="020B0402040204020203" pitchFamily="34" charset="0"/>
                <a:cs typeface="Segoe UI Semilight" panose="020B0402040204020203" pitchFamily="34" charset="0"/>
              </a:rPr>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65138" y="4523404"/>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65138" y="5428076"/>
            <a:ext cx="45720" cy="731520"/>
          </a:xfrm>
          <a:prstGeom prst="rect">
            <a:avLst/>
          </a:prstGeom>
          <a:solidFill>
            <a:schemeClr val="accent1"/>
          </a:solidFill>
        </p:spPr>
        <p:txBody>
          <a:bodyPr vert="horz" wrap="none" lIns="457200" tIns="0" rIns="91440"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3000"/>
              </a:spcBef>
              <a:buNone/>
            </a:pPr>
            <a:r>
              <a:rPr lang="en-US" sz="2400"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65138" y="1974501"/>
            <a:ext cx="45720" cy="830997"/>
          </a:xfrm>
          <a:prstGeom prst="rect">
            <a:avLst/>
          </a:prstGeom>
          <a:solidFill>
            <a:schemeClr val="accent1"/>
          </a:solidFill>
        </p:spPr>
        <p:txBody>
          <a:bodyPr wrap="none" lIns="457200" anchor="ctr" anchorCtr="0">
            <a:noAutofit/>
          </a:bodyPr>
          <a:lstStyle/>
          <a:p>
            <a:pPr marL="0" lvl="1" indent="0">
              <a:spcBef>
                <a:spcPts val="3000"/>
              </a:spcBef>
              <a:buFont typeface="Wingdings" panose="05000000000000000000" pitchFamily="2" charset="2"/>
              <a:buNone/>
            </a:pPr>
            <a:r>
              <a:rPr lang="en-US" sz="2400"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400" dirty="0">
                <a:solidFill>
                  <a:schemeClr val="tx2"/>
                </a:solidFill>
                <a:latin typeface="Segoe UI Semilight" panose="020B0402040204020203" pitchFamily="34" charset="0"/>
                <a:cs typeface="Segoe UI Semilight" panose="020B0402040204020203" pitchFamily="34" charset="0"/>
              </a:rPr>
            </a:br>
            <a:r>
              <a:rPr lang="en-US" sz="2400"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400"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7550fb09-e1e4-49f9-8257-ac8f082c86d0"/>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fields"/>
    <ds:schemaRef ds:uri="0f32b589-041a-4b5d-9ecb-546b576e7a4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templates</Template>
  <TotalTime>701</TotalTime>
  <Words>593</Words>
  <Application>Microsoft Office PowerPoint</Application>
  <PresentationFormat>Brugerdefineret</PresentationFormat>
  <Paragraphs>85</Paragraphs>
  <Slides>12</Slides>
  <Notes>7</Notes>
  <HiddenSlides>1</HiddenSlides>
  <MMClips>0</MMClips>
  <ScaleCrop>false</ScaleCrop>
  <HeadingPairs>
    <vt:vector size="8" baseType="variant">
      <vt:variant>
        <vt:lpstr>Benyttede skrifttyper</vt:lpstr>
      </vt:variant>
      <vt:variant>
        <vt:i4>6</vt:i4>
      </vt:variant>
      <vt:variant>
        <vt:lpstr>Tema</vt:lpstr>
      </vt:variant>
      <vt:variant>
        <vt:i4>2</vt:i4>
      </vt:variant>
      <vt:variant>
        <vt:lpstr>Integrerede OLE-servere</vt:lpstr>
      </vt:variant>
      <vt:variant>
        <vt:i4>1</vt:i4>
      </vt:variant>
      <vt:variant>
        <vt:lpstr>Slidetitler</vt:lpstr>
      </vt:variant>
      <vt:variant>
        <vt:i4>12</vt:i4>
      </vt:variant>
    </vt:vector>
  </HeadingPairs>
  <TitlesOfParts>
    <vt:vector size="21" baseType="lpstr">
      <vt:lpstr>Arial</vt:lpstr>
      <vt:lpstr>Segoe UI</vt:lpstr>
      <vt:lpstr>Segoe UI Light</vt:lpstr>
      <vt:lpstr>Segoe UI Semibold</vt:lpstr>
      <vt:lpstr>Segoe UI Semilight</vt:lpstr>
      <vt:lpstr>Wingdings</vt:lpstr>
      <vt:lpstr>Office 365 PPT Template - 2017</vt:lpstr>
      <vt:lpstr>1_Office 365 PPT Template - 2017</vt:lpstr>
      <vt:lpstr>Acrobat Document</vt:lpstr>
      <vt:lpstr> Global Office 365 Bootcamp –  København, Danmark</vt:lpstr>
      <vt:lpstr>Agenda</vt:lpstr>
      <vt:lpstr>PowerPoint-præsentation</vt:lpstr>
      <vt:lpstr>Speaker introduction (optional)</vt:lpstr>
      <vt:lpstr>Tak til Pointwork</vt:lpstr>
      <vt:lpstr>Telefon, kaffe og wc</vt:lpstr>
      <vt:lpstr>Dev Tenants</vt:lpstr>
      <vt:lpstr>Andre møder</vt:lpstr>
      <vt:lpstr>Call to action</vt:lpstr>
      <vt:lpstr>Wifi: Connection Instructions</vt:lpstr>
      <vt:lpstr>Download hands-on labs: https://github.com/andersdissing/OfficeBootcamp-2017-11-16</vt:lpstr>
      <vt:lpstr>Enjoy the Bootcamp</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Anders Dissing</cp:lastModifiedBy>
  <cp:revision>51</cp:revision>
  <dcterms:created xsi:type="dcterms:W3CDTF">2017-07-18T18:43:36Z</dcterms:created>
  <dcterms:modified xsi:type="dcterms:W3CDTF">2017-11-15T09:12:59Z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